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24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313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13.sv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svg"/><Relationship Id="rId18" Type="http://schemas.openxmlformats.org/officeDocument/2006/relationships/image" Target="../media/image29.svg"/><Relationship Id="rId26" Type="http://schemas.openxmlformats.org/officeDocument/2006/relationships/image" Target="../media/image22.png"/><Relationship Id="rId3" Type="http://schemas.openxmlformats.org/officeDocument/2006/relationships/image" Target="../media/image8.png"/><Relationship Id="rId21" Type="http://schemas.openxmlformats.org/officeDocument/2006/relationships/image" Target="../media/image19.png"/><Relationship Id="rId34" Type="http://schemas.openxmlformats.org/officeDocument/2006/relationships/image" Target="../media/image11.sv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5" Type="http://schemas.openxmlformats.org/officeDocument/2006/relationships/image" Target="../media/image36.svg"/><Relationship Id="rId3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29" Type="http://schemas.openxmlformats.org/officeDocument/2006/relationships/image" Target="../media/image4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13.png"/><Relationship Id="rId24" Type="http://schemas.openxmlformats.org/officeDocument/2006/relationships/image" Target="../media/image21.png"/><Relationship Id="rId32" Type="http://schemas.openxmlformats.org/officeDocument/2006/relationships/image" Target="../media/image5.png"/><Relationship Id="rId5" Type="http://schemas.openxmlformats.org/officeDocument/2006/relationships/image" Target="../media/image10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image" Target="../media/image23.png"/><Relationship Id="rId36" Type="http://schemas.openxmlformats.org/officeDocument/2006/relationships/image" Target="../media/image44.svg"/><Relationship Id="rId10" Type="http://schemas.openxmlformats.org/officeDocument/2006/relationships/image" Target="../media/image21.svg"/><Relationship Id="rId19" Type="http://schemas.openxmlformats.org/officeDocument/2006/relationships/image" Target="../media/image18.png"/><Relationship Id="rId31" Type="http://schemas.openxmlformats.org/officeDocument/2006/relationships/image" Target="../media/image42.sv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Relationship Id="rId22" Type="http://schemas.openxmlformats.org/officeDocument/2006/relationships/image" Target="../media/image33.svg"/><Relationship Id="rId27" Type="http://schemas.openxmlformats.org/officeDocument/2006/relationships/image" Target="../media/image38.svg"/><Relationship Id="rId30" Type="http://schemas.openxmlformats.org/officeDocument/2006/relationships/image" Target="../media/image24.png"/><Relationship Id="rId35" Type="http://schemas.openxmlformats.org/officeDocument/2006/relationships/image" Target="../media/image25.png"/><Relationship Id="rId8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60.svg"/><Relationship Id="rId26" Type="http://schemas.openxmlformats.org/officeDocument/2006/relationships/image" Target="../media/image68.svg"/><Relationship Id="rId39" Type="http://schemas.openxmlformats.org/officeDocument/2006/relationships/image" Target="../media/image81.svg"/><Relationship Id="rId21" Type="http://schemas.openxmlformats.org/officeDocument/2006/relationships/image" Target="../media/image63.svg"/><Relationship Id="rId34" Type="http://schemas.openxmlformats.org/officeDocument/2006/relationships/image" Target="../media/image44.png"/><Relationship Id="rId7" Type="http://schemas.openxmlformats.org/officeDocument/2006/relationships/image" Target="../media/image29.png"/><Relationship Id="rId12" Type="http://schemas.openxmlformats.org/officeDocument/2006/relationships/image" Target="../media/image54.svg"/><Relationship Id="rId17" Type="http://schemas.openxmlformats.org/officeDocument/2006/relationships/image" Target="../media/image34.png"/><Relationship Id="rId25" Type="http://schemas.openxmlformats.org/officeDocument/2006/relationships/image" Target="../media/image39.png"/><Relationship Id="rId33" Type="http://schemas.openxmlformats.org/officeDocument/2006/relationships/image" Target="../media/image43.png"/><Relationship Id="rId38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8.svg"/><Relationship Id="rId20" Type="http://schemas.openxmlformats.org/officeDocument/2006/relationships/image" Target="../media/image36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24" Type="http://schemas.openxmlformats.org/officeDocument/2006/relationships/image" Target="../media/image38.png"/><Relationship Id="rId32" Type="http://schemas.openxmlformats.org/officeDocument/2006/relationships/image" Target="../media/image74.svg"/><Relationship Id="rId37" Type="http://schemas.openxmlformats.org/officeDocument/2006/relationships/image" Target="../media/image79.svg"/><Relationship Id="rId40" Type="http://schemas.openxmlformats.org/officeDocument/2006/relationships/image" Target="../media/image47.png"/><Relationship Id="rId5" Type="http://schemas.openxmlformats.org/officeDocument/2006/relationships/image" Target="../media/image27.png"/><Relationship Id="rId15" Type="http://schemas.openxmlformats.org/officeDocument/2006/relationships/image" Target="../media/image33.png"/><Relationship Id="rId23" Type="http://schemas.openxmlformats.org/officeDocument/2006/relationships/image" Target="../media/image65.svg"/><Relationship Id="rId28" Type="http://schemas.openxmlformats.org/officeDocument/2006/relationships/image" Target="../media/image70.svg"/><Relationship Id="rId36" Type="http://schemas.openxmlformats.org/officeDocument/2006/relationships/image" Target="../media/image45.png"/><Relationship Id="rId10" Type="http://schemas.openxmlformats.org/officeDocument/2006/relationships/image" Target="../media/image52.svg"/><Relationship Id="rId19" Type="http://schemas.openxmlformats.org/officeDocument/2006/relationships/image" Target="../media/image35.png"/><Relationship Id="rId31" Type="http://schemas.openxmlformats.org/officeDocument/2006/relationships/image" Target="../media/image42.png"/><Relationship Id="rId4" Type="http://schemas.openxmlformats.org/officeDocument/2006/relationships/image" Target="../media/image46.svg"/><Relationship Id="rId9" Type="http://schemas.openxmlformats.org/officeDocument/2006/relationships/image" Target="../media/image30.png"/><Relationship Id="rId14" Type="http://schemas.openxmlformats.org/officeDocument/2006/relationships/image" Target="../media/image56.svg"/><Relationship Id="rId22" Type="http://schemas.openxmlformats.org/officeDocument/2006/relationships/image" Target="../media/image37.png"/><Relationship Id="rId27" Type="http://schemas.openxmlformats.org/officeDocument/2006/relationships/image" Target="../media/image40.png"/><Relationship Id="rId30" Type="http://schemas.openxmlformats.org/officeDocument/2006/relationships/image" Target="../media/image72.svg"/><Relationship Id="rId35" Type="http://schemas.openxmlformats.org/officeDocument/2006/relationships/image" Target="../media/image77.svg"/><Relationship Id="rId8" Type="http://schemas.openxmlformats.org/officeDocument/2006/relationships/image" Target="../media/image50.svg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84.svg"/><Relationship Id="rId10" Type="http://schemas.openxmlformats.org/officeDocument/2006/relationships/image" Target="../media/image83.sv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svg"/><Relationship Id="rId5" Type="http://schemas.openxmlformats.org/officeDocument/2006/relationships/image" Target="../media/image49.png"/><Relationship Id="rId10" Type="http://schemas.openxmlformats.org/officeDocument/2006/relationships/image" Target="../media/image92.svg"/><Relationship Id="rId4" Type="http://schemas.openxmlformats.org/officeDocument/2006/relationships/image" Target="../media/image86.svg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96.svg"/><Relationship Id="rId10" Type="http://schemas.openxmlformats.org/officeDocument/2006/relationships/image" Target="../media/image94.sv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9433429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19433429" y="0"/>
            <a:ext cx="4953619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19331816" y="0"/>
            <a:ext cx="5055232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19331816" y="10071100"/>
            <a:ext cx="5055232" cy="36449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05200" y="11823700"/>
            <a:ext cx="2146568" cy="101600"/>
          </a:xfrm>
          <a:prstGeom prst="rect">
            <a:avLst/>
          </a:prstGeom>
        </p:spPr>
      </p:pic>
      <p:pic>
        <p:nvPicPr>
          <p:cNvPr id="7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316689" y="11231158"/>
            <a:ext cx="700548" cy="700460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2321048" y="11789958"/>
            <a:ext cx="700548" cy="70046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20614677" y="5892800"/>
            <a:ext cx="2997575" cy="3621209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0614677" y="5892800"/>
            <a:ext cx="2872268" cy="28719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 rot="21600000">
            <a:off x="20605885" y="8719910"/>
            <a:ext cx="3205740" cy="95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917" dirty="0">
                <a:solidFill>
                  <a:srgbClr val="080C1A">
                    <a:alpha val="100000"/>
                  </a:srgbClr>
                </a:solidFill>
                <a:latin typeface="S-Core Dream 5 Medium" pitchFamily="34" charset="0"/>
                <a:ea typeface="S-Core Dream 5 Medium" pitchFamily="34" charset="-122"/>
                <a:cs typeface="S-Core Dream 5 Medium" pitchFamily="34" charset="-120"/>
              </a:rPr>
              <a:t>코알라코딩</a:t>
            </a:r>
            <a:endParaRPr lang="en-US" sz="4917" dirty="0"/>
          </a:p>
        </p:txBody>
      </p:sp>
      <p:pic>
        <p:nvPicPr>
          <p:cNvPr id="12" name="Image 4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3372" y="1879600"/>
            <a:ext cx="3251606" cy="3251200"/>
          </a:xfrm>
          <a:prstGeom prst="rect">
            <a:avLst/>
          </a:prstGeom>
        </p:spPr>
      </p:pic>
      <p:pic>
        <p:nvPicPr>
          <p:cNvPr id="13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976597" y="2082800"/>
            <a:ext cx="2845156" cy="2844800"/>
          </a:xfrm>
          <a:prstGeom prst="rect">
            <a:avLst/>
          </a:prstGeom>
        </p:spPr>
      </p:pic>
      <p:pic>
        <p:nvPicPr>
          <p:cNvPr id="14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8725686" y="3372703"/>
            <a:ext cx="1875364" cy="1333432"/>
          </a:xfrm>
          <a:prstGeom prst="rect">
            <a:avLst/>
          </a:prstGeom>
        </p:spPr>
      </p:pic>
      <p:sp>
        <p:nvSpPr>
          <p:cNvPr id="15" name="Shape 6"/>
          <p:cNvSpPr/>
          <p:nvPr/>
        </p:nvSpPr>
        <p:spPr>
          <a:xfrm>
            <a:off x="0" y="5892800"/>
            <a:ext cx="19331816" cy="5029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7"/>
          <p:cNvSpPr/>
          <p:nvPr/>
        </p:nvSpPr>
        <p:spPr>
          <a:xfrm>
            <a:off x="4335475" y="5892800"/>
            <a:ext cx="11493104" cy="2633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3600" kern="0" spc="136" dirty="0">
                <a:solidFill>
                  <a:srgbClr val="000000">
                    <a:alpha val="100000"/>
                  </a:srgbClr>
                </a:solidFill>
                <a:latin typeface="S-Core Dream 2 ExtraLight" pitchFamily="34" charset="0"/>
                <a:ea typeface="S-Core Dream 2 ExtraLight" pitchFamily="34" charset="-122"/>
                <a:cs typeface="S-Core Dream 2 ExtraLight" pitchFamily="34" charset="-120"/>
              </a:rPr>
              <a:t>JAVASCRIPT</a:t>
            </a:r>
            <a:endParaRPr lang="en-US" sz="13600" dirty="0"/>
          </a:p>
        </p:txBody>
      </p:sp>
      <p:sp>
        <p:nvSpPr>
          <p:cNvPr id="17" name="Text 8"/>
          <p:cNvSpPr/>
          <p:nvPr/>
        </p:nvSpPr>
        <p:spPr>
          <a:xfrm>
            <a:off x="7015510" y="8128000"/>
            <a:ext cx="5300796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8400" kern="0" spc="368" dirty="0">
                <a:solidFill>
                  <a:srgbClr val="000000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개요</a:t>
            </a:r>
            <a:endParaRPr lang="en-US" sz="18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6020552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6147568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6151801" y="-45552"/>
            <a:ext cx="18146474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6181439" y="45552"/>
            <a:ext cx="18116836" cy="3048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 4"/>
          <p:cNvSpPr/>
          <p:nvPr/>
        </p:nvSpPr>
        <p:spPr>
          <a:xfrm rot="21600000">
            <a:off x="7724959" y="1193800"/>
            <a:ext cx="6621761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000" dirty="0">
                <a:solidFill>
                  <a:srgbClr val="080C1A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자바스크립트로 무엇을 할까?</a:t>
            </a:r>
            <a:endParaRPr lang="en-US" sz="4000" dirty="0"/>
          </a:p>
        </p:txBody>
      </p:sp>
      <p:sp>
        <p:nvSpPr>
          <p:cNvPr id="7" name="Text 5"/>
          <p:cNvSpPr/>
          <p:nvPr/>
        </p:nvSpPr>
        <p:spPr>
          <a:xfrm>
            <a:off x="1600400" y="990600"/>
            <a:ext cx="3459066" cy="217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200" kern="0" spc="224" dirty="0">
                <a:solidFill>
                  <a:srgbClr val="080C1A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역할</a:t>
            </a:r>
            <a:endParaRPr lang="en-US" sz="11200" dirty="0"/>
          </a:p>
        </p:txBody>
      </p:sp>
      <p:pic>
        <p:nvPicPr>
          <p:cNvPr id="8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153" y="4699000"/>
            <a:ext cx="3031445" cy="2679700"/>
          </a:xfrm>
          <a:prstGeom prst="rect">
            <a:avLst/>
          </a:prstGeom>
        </p:spPr>
      </p:pic>
      <p:pic>
        <p:nvPicPr>
          <p:cNvPr id="9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9327" y="5067300"/>
            <a:ext cx="3031445" cy="1955800"/>
          </a:xfrm>
          <a:prstGeom prst="rect">
            <a:avLst/>
          </a:prstGeom>
        </p:spPr>
      </p:pic>
      <p:pic>
        <p:nvPicPr>
          <p:cNvPr id="10" name="Image 2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5015458" y="5306771"/>
            <a:ext cx="310048" cy="332499"/>
          </a:xfrm>
          <a:prstGeom prst="rect">
            <a:avLst/>
          </a:prstGeom>
        </p:spPr>
      </p:pic>
      <p:pic>
        <p:nvPicPr>
          <p:cNvPr id="11" name="Image 3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4518608" y="5628653"/>
            <a:ext cx="536803" cy="575716"/>
          </a:xfrm>
          <a:prstGeom prst="rect">
            <a:avLst/>
          </a:prstGeom>
        </p:spPr>
      </p:pic>
      <p:pic>
        <p:nvPicPr>
          <p:cNvPr id="12" name="Image 4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640824" y="6053544"/>
            <a:ext cx="388830" cy="417017"/>
          </a:xfrm>
          <a:prstGeom prst="rect">
            <a:avLst/>
          </a:prstGeom>
        </p:spPr>
      </p:pic>
      <p:pic>
        <p:nvPicPr>
          <p:cNvPr id="13" name="Image 5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65083" y="4419600"/>
            <a:ext cx="3031447" cy="3251200"/>
          </a:xfrm>
          <a:prstGeom prst="rect">
            <a:avLst/>
          </a:prstGeom>
        </p:spPr>
      </p:pic>
      <p:pic>
        <p:nvPicPr>
          <p:cNvPr id="14" name="Image 6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9443523" y="4690533"/>
            <a:ext cx="1895566" cy="2709334"/>
          </a:xfrm>
          <a:prstGeom prst="rect">
            <a:avLst/>
          </a:prstGeom>
        </p:spPr>
      </p:pic>
      <p:pic>
        <p:nvPicPr>
          <p:cNvPr id="15" name="Image 7" descr=" 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27603" y="8686800"/>
            <a:ext cx="2210076" cy="3124200"/>
          </a:xfrm>
          <a:prstGeom prst="rect">
            <a:avLst/>
          </a:prstGeom>
        </p:spPr>
      </p:pic>
      <p:pic>
        <p:nvPicPr>
          <p:cNvPr id="16" name="Image 8" descr=" 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8831445" y="9299230"/>
            <a:ext cx="2202392" cy="2503878"/>
          </a:xfrm>
          <a:prstGeom prst="rect">
            <a:avLst/>
          </a:prstGeom>
        </p:spPr>
      </p:pic>
      <p:pic>
        <p:nvPicPr>
          <p:cNvPr id="17" name="Image 9" descr=" 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9932641" y="9483488"/>
            <a:ext cx="900234" cy="2128030"/>
          </a:xfrm>
          <a:prstGeom prst="rect">
            <a:avLst/>
          </a:prstGeom>
        </p:spPr>
      </p:pic>
      <p:pic>
        <p:nvPicPr>
          <p:cNvPr id="18" name="Image 10" descr=" 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9241276" y="9759890"/>
            <a:ext cx="691365" cy="1565155"/>
          </a:xfrm>
          <a:prstGeom prst="rect">
            <a:avLst/>
          </a:prstGeom>
        </p:spPr>
      </p:pic>
      <p:pic>
        <p:nvPicPr>
          <p:cNvPr id="19" name="Image 11" descr=" 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9931683" y="9759890"/>
            <a:ext cx="690675" cy="1565025"/>
          </a:xfrm>
          <a:prstGeom prst="rect">
            <a:avLst/>
          </a:prstGeom>
        </p:spPr>
      </p:pic>
      <p:pic>
        <p:nvPicPr>
          <p:cNvPr id="20" name="Image 12" descr=" 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225778" y="8686800"/>
            <a:ext cx="2210076" cy="3124200"/>
          </a:xfrm>
          <a:prstGeom prst="rect">
            <a:avLst/>
          </a:prstGeom>
        </p:spPr>
      </p:pic>
      <p:pic>
        <p:nvPicPr>
          <p:cNvPr id="21" name="Image 13" descr=" 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4229620" y="9299230"/>
            <a:ext cx="2202392" cy="2503878"/>
          </a:xfrm>
          <a:prstGeom prst="rect">
            <a:avLst/>
          </a:prstGeom>
        </p:spPr>
      </p:pic>
      <p:pic>
        <p:nvPicPr>
          <p:cNvPr id="22" name="Image 14" descr=" 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15330816" y="9483488"/>
            <a:ext cx="900234" cy="2128030"/>
          </a:xfrm>
          <a:prstGeom prst="rect">
            <a:avLst/>
          </a:prstGeom>
        </p:spPr>
      </p:pic>
      <p:pic>
        <p:nvPicPr>
          <p:cNvPr id="23" name="Image 15" descr=" 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14639451" y="9759890"/>
            <a:ext cx="691365" cy="1565155"/>
          </a:xfrm>
          <a:prstGeom prst="rect">
            <a:avLst/>
          </a:prstGeom>
        </p:spPr>
      </p:pic>
      <p:pic>
        <p:nvPicPr>
          <p:cNvPr id="24" name="Image 16" descr=" 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15329858" y="9759890"/>
            <a:ext cx="690675" cy="1565025"/>
          </a:xfrm>
          <a:prstGeom prst="rect">
            <a:avLst/>
          </a:prstGeom>
        </p:spPr>
      </p:pic>
      <p:pic>
        <p:nvPicPr>
          <p:cNvPr id="25" name="Image 17" descr=" 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8950769" y="8623300"/>
            <a:ext cx="3251606" cy="3251200"/>
          </a:xfrm>
          <a:prstGeom prst="rect">
            <a:avLst/>
          </a:prstGeom>
        </p:spPr>
      </p:pic>
      <p:pic>
        <p:nvPicPr>
          <p:cNvPr id="26" name="Image 18" descr=" 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xmlns="" r:embed="rId34"/>
              </a:ext>
            </a:extLst>
          </a:blip>
          <a:stretch>
            <a:fillRect/>
          </a:stretch>
        </p:blipFill>
        <p:spPr>
          <a:xfrm>
            <a:off x="19153994" y="8826500"/>
            <a:ext cx="2845156" cy="2844800"/>
          </a:xfrm>
          <a:prstGeom prst="rect">
            <a:avLst/>
          </a:prstGeom>
        </p:spPr>
      </p:pic>
      <p:pic>
        <p:nvPicPr>
          <p:cNvPr id="27" name="Image 19" descr=" 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xmlns="" r:embed="rId36"/>
              </a:ext>
            </a:extLst>
          </a:blip>
          <a:stretch>
            <a:fillRect/>
          </a:stretch>
        </p:blipFill>
        <p:spPr>
          <a:xfrm>
            <a:off x="19903084" y="10116403"/>
            <a:ext cx="1875363" cy="1333433"/>
          </a:xfrm>
          <a:prstGeom prst="rect">
            <a:avLst/>
          </a:prstGeom>
        </p:spPr>
      </p:pic>
      <p:sp>
        <p:nvSpPr>
          <p:cNvPr id="28" name="Text 6"/>
          <p:cNvSpPr/>
          <p:nvPr/>
        </p:nvSpPr>
        <p:spPr>
          <a:xfrm>
            <a:off x="9437280" y="12509500"/>
            <a:ext cx="1147377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구성</a:t>
            </a:r>
            <a:endParaRPr lang="en-US" sz="4000" dirty="0"/>
          </a:p>
        </p:txBody>
      </p:sp>
      <p:sp>
        <p:nvSpPr>
          <p:cNvPr id="29" name="Text 7"/>
          <p:cNvSpPr/>
          <p:nvPr/>
        </p:nvSpPr>
        <p:spPr>
          <a:xfrm>
            <a:off x="14543318" y="12509500"/>
            <a:ext cx="1642739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디자인</a:t>
            </a:r>
            <a:endParaRPr lang="en-US" sz="4000" dirty="0"/>
          </a:p>
        </p:txBody>
      </p:sp>
      <p:sp>
        <p:nvSpPr>
          <p:cNvPr id="30" name="Text 8"/>
          <p:cNvSpPr/>
          <p:nvPr/>
        </p:nvSpPr>
        <p:spPr>
          <a:xfrm>
            <a:off x="20259032" y="12509500"/>
            <a:ext cx="1147377" cy="778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0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동작</a:t>
            </a:r>
            <a:endParaRPr lang="en-US"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32254" y="9906000"/>
            <a:ext cx="3810476" cy="3810000"/>
          </a:xfrm>
          <a:prstGeom prst="ellipse">
            <a:avLst/>
          </a:prstGeom>
          <a:solidFill>
            <a:srgbClr val="FCD13A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0" y="0"/>
            <a:ext cx="9653206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0" y="0"/>
            <a:ext cx="9653206" cy="6858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Shape 4"/>
          <p:cNvSpPr/>
          <p:nvPr/>
        </p:nvSpPr>
        <p:spPr>
          <a:xfrm>
            <a:off x="0" y="0"/>
            <a:ext cx="9653206" cy="6858000"/>
          </a:xfrm>
          <a:prstGeom prst="rect">
            <a:avLst/>
          </a:prstGeom>
          <a:solidFill>
            <a:srgbClr val="FCD13A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7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6692" y="736600"/>
            <a:ext cx="9653206" cy="96520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710864" y="736600"/>
            <a:ext cx="11317114" cy="1625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9600" dirty="0">
                <a:solidFill>
                  <a:srgbClr val="080C1A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웹애플리케이션 제작</a:t>
            </a:r>
            <a:endParaRPr lang="en-US" sz="9600" dirty="0"/>
          </a:p>
        </p:txBody>
      </p:sp>
      <p:sp>
        <p:nvSpPr>
          <p:cNvPr id="9" name="Shape 6"/>
          <p:cNvSpPr/>
          <p:nvPr/>
        </p:nvSpPr>
        <p:spPr>
          <a:xfrm>
            <a:off x="15432429" y="3149600"/>
            <a:ext cx="8751394" cy="8763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7"/>
          <p:cNvSpPr/>
          <p:nvPr/>
        </p:nvSpPr>
        <p:spPr>
          <a:xfrm>
            <a:off x="15432429" y="3162300"/>
            <a:ext cx="863708" cy="863600"/>
          </a:xfrm>
          <a:prstGeom prst="roundRect">
            <a:avLst>
              <a:gd name="adj" fmla="val 200118"/>
            </a:avLst>
          </a:prstGeom>
          <a:solidFill>
            <a:srgbClr val="FFFFFF">
              <a:alpha val="100000"/>
            </a:srgbClr>
          </a:solidFill>
          <a:ln w="508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5680110" y="3352800"/>
            <a:ext cx="368346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Pretendard SemiBold" pitchFamily="34" charset="0"/>
                <a:ea typeface="Pretendard SemiBold" pitchFamily="34" charset="-122"/>
                <a:cs typeface="Pretendard SemiBold" pitchFamily="34" charset="-120"/>
              </a:rPr>
              <a:t>1</a:t>
            </a:r>
            <a:endParaRPr lang="en-US" sz="3600" dirty="0"/>
          </a:p>
        </p:txBody>
      </p:sp>
      <p:sp>
        <p:nvSpPr>
          <p:cNvPr id="12" name="Text 9"/>
          <p:cNvSpPr/>
          <p:nvPr/>
        </p:nvSpPr>
        <p:spPr>
          <a:xfrm rot="21600000">
            <a:off x="14800032" y="3102508"/>
            <a:ext cx="7764904" cy="1083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60"/>
              </a:lnSpc>
              <a:buNone/>
            </a:pPr>
            <a:r>
              <a:rPr lang="en-US" sz="4900" dirty="0">
                <a:solidFill>
                  <a:srgbClr val="080C1A">
                    <a:alpha val="100000"/>
                  </a:srgbClr>
                </a:solidFill>
                <a:latin typeface="S-Core Dream 3 Light" pitchFamily="34" charset="0"/>
                <a:ea typeface="S-Core Dream 3 Light" pitchFamily="34" charset="-122"/>
                <a:cs typeface="S-Core Dream 3 Light" pitchFamily="34" charset="-120"/>
              </a:rPr>
              <a:t>웹의 요소 제어</a:t>
            </a:r>
            <a:endParaRPr lang="en-US" sz="4900" dirty="0"/>
          </a:p>
        </p:txBody>
      </p:sp>
      <p:sp>
        <p:nvSpPr>
          <p:cNvPr id="13" name="Shape 10"/>
          <p:cNvSpPr/>
          <p:nvPr/>
        </p:nvSpPr>
        <p:spPr>
          <a:xfrm>
            <a:off x="15432429" y="4711700"/>
            <a:ext cx="8751394" cy="8763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1"/>
          <p:cNvSpPr/>
          <p:nvPr/>
        </p:nvSpPr>
        <p:spPr>
          <a:xfrm>
            <a:off x="15432429" y="4724400"/>
            <a:ext cx="863708" cy="863600"/>
          </a:xfrm>
          <a:prstGeom prst="roundRect">
            <a:avLst>
              <a:gd name="adj" fmla="val 200118"/>
            </a:avLst>
          </a:prstGeom>
          <a:solidFill>
            <a:srgbClr val="FFFFFF">
              <a:alpha val="100000"/>
            </a:srgbClr>
          </a:solidFill>
          <a:ln w="508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2"/>
          <p:cNvSpPr/>
          <p:nvPr/>
        </p:nvSpPr>
        <p:spPr>
          <a:xfrm>
            <a:off x="15648356" y="4914900"/>
            <a:ext cx="431854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Pretendard SemiBold" pitchFamily="34" charset="0"/>
                <a:ea typeface="Pretendard SemiBold" pitchFamily="34" charset="-122"/>
                <a:cs typeface="Pretendard SemiBold" pitchFamily="34" charset="-120"/>
              </a:rPr>
              <a:t>2</a:t>
            </a:r>
            <a:endParaRPr lang="en-US" sz="3600" dirty="0"/>
          </a:p>
        </p:txBody>
      </p:sp>
      <p:sp>
        <p:nvSpPr>
          <p:cNvPr id="16" name="Text 13"/>
          <p:cNvSpPr/>
          <p:nvPr/>
        </p:nvSpPr>
        <p:spPr>
          <a:xfrm rot="21600000">
            <a:off x="15733251" y="4666164"/>
            <a:ext cx="7764904" cy="1083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60"/>
              </a:lnSpc>
              <a:buNone/>
            </a:pPr>
            <a:r>
              <a:rPr lang="en-US" sz="4900" dirty="0">
                <a:solidFill>
                  <a:srgbClr val="080C1A">
                    <a:alpha val="100000"/>
                  </a:srgbClr>
                </a:solidFill>
                <a:latin typeface="S-Core Dream 3 Light" pitchFamily="34" charset="0"/>
                <a:ea typeface="S-Core Dream 3 Light" pitchFamily="34" charset="-122"/>
                <a:cs typeface="S-Core Dream 3 Light" pitchFamily="34" charset="-120"/>
              </a:rPr>
              <a:t>웹 애플리케이션 제작</a:t>
            </a:r>
            <a:endParaRPr lang="en-US" sz="4900" dirty="0"/>
          </a:p>
        </p:txBody>
      </p:sp>
      <p:sp>
        <p:nvSpPr>
          <p:cNvPr id="17" name="Shape 14"/>
          <p:cNvSpPr/>
          <p:nvPr/>
        </p:nvSpPr>
        <p:spPr>
          <a:xfrm>
            <a:off x="15432429" y="6273800"/>
            <a:ext cx="8751394" cy="8763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5"/>
          <p:cNvSpPr/>
          <p:nvPr/>
        </p:nvSpPr>
        <p:spPr>
          <a:xfrm>
            <a:off x="15432429" y="6286500"/>
            <a:ext cx="863708" cy="863600"/>
          </a:xfrm>
          <a:prstGeom prst="roundRect">
            <a:avLst>
              <a:gd name="adj" fmla="val 200118"/>
            </a:avLst>
          </a:prstGeom>
          <a:solidFill>
            <a:srgbClr val="FFFFFF">
              <a:alpha val="100000"/>
            </a:srgbClr>
          </a:solidFill>
          <a:ln w="508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 16"/>
          <p:cNvSpPr/>
          <p:nvPr/>
        </p:nvSpPr>
        <p:spPr>
          <a:xfrm>
            <a:off x="15642005" y="6477000"/>
            <a:ext cx="444556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Pretendard SemiBold" pitchFamily="34" charset="0"/>
                <a:ea typeface="Pretendard SemiBold" pitchFamily="34" charset="-122"/>
                <a:cs typeface="Pretendard SemiBold" pitchFamily="34" charset="-120"/>
              </a:rPr>
              <a:t>3</a:t>
            </a:r>
            <a:endParaRPr lang="en-US" sz="3600" dirty="0"/>
          </a:p>
        </p:txBody>
      </p:sp>
      <p:sp>
        <p:nvSpPr>
          <p:cNvPr id="20" name="Text 17"/>
          <p:cNvSpPr/>
          <p:nvPr/>
        </p:nvSpPr>
        <p:spPr>
          <a:xfrm rot="21600000">
            <a:off x="16322929" y="6224530"/>
            <a:ext cx="7764904" cy="1083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60"/>
              </a:lnSpc>
              <a:buNone/>
            </a:pPr>
            <a:r>
              <a:rPr lang="en-US" sz="4900" dirty="0">
                <a:solidFill>
                  <a:srgbClr val="080C1A">
                    <a:alpha val="100000"/>
                  </a:srgbClr>
                </a:solidFill>
                <a:latin typeface="S-Core Dream 3 Light" pitchFamily="34" charset="0"/>
                <a:ea typeface="S-Core Dream 3 Light" pitchFamily="34" charset="-122"/>
                <a:cs typeface="S-Core Dream 3 Light" pitchFamily="34" charset="-120"/>
              </a:rPr>
              <a:t>다양한 라이브러리의 사용</a:t>
            </a:r>
            <a:endParaRPr lang="en-US" sz="4900" dirty="0"/>
          </a:p>
        </p:txBody>
      </p:sp>
      <p:sp>
        <p:nvSpPr>
          <p:cNvPr id="21" name="Shape 18"/>
          <p:cNvSpPr/>
          <p:nvPr/>
        </p:nvSpPr>
        <p:spPr>
          <a:xfrm>
            <a:off x="15432429" y="9512300"/>
            <a:ext cx="8751394" cy="8763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19"/>
          <p:cNvSpPr/>
          <p:nvPr/>
        </p:nvSpPr>
        <p:spPr>
          <a:xfrm>
            <a:off x="15432429" y="9525000"/>
            <a:ext cx="863708" cy="863600"/>
          </a:xfrm>
          <a:prstGeom prst="roundRect">
            <a:avLst>
              <a:gd name="adj" fmla="val 200118"/>
            </a:avLst>
          </a:prstGeom>
          <a:solidFill>
            <a:srgbClr val="FFFFFF">
              <a:alpha val="100000"/>
            </a:srgbClr>
          </a:solidFill>
          <a:ln w="508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 20"/>
          <p:cNvSpPr/>
          <p:nvPr/>
        </p:nvSpPr>
        <p:spPr>
          <a:xfrm>
            <a:off x="15635654" y="9715500"/>
            <a:ext cx="457257" cy="482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600" dirty="0">
                <a:solidFill>
                  <a:srgbClr val="000000">
                    <a:alpha val="100000"/>
                  </a:srgbClr>
                </a:solidFill>
                <a:latin typeface="Pretendard SemiBold" pitchFamily="34" charset="0"/>
                <a:ea typeface="Pretendard SemiBold" pitchFamily="34" charset="-122"/>
                <a:cs typeface="Pretendard SemiBold" pitchFamily="34" charset="-120"/>
              </a:rPr>
              <a:t>4</a:t>
            </a:r>
            <a:endParaRPr lang="en-US" sz="3600" dirty="0"/>
          </a:p>
        </p:txBody>
      </p:sp>
      <p:sp>
        <p:nvSpPr>
          <p:cNvPr id="24" name="Text 21"/>
          <p:cNvSpPr/>
          <p:nvPr/>
        </p:nvSpPr>
        <p:spPr>
          <a:xfrm rot="21600000">
            <a:off x="14059389" y="9466764"/>
            <a:ext cx="7764904" cy="1083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860"/>
              </a:lnSpc>
              <a:buNone/>
            </a:pPr>
            <a:r>
              <a:rPr lang="en-US" sz="4900" dirty="0">
                <a:solidFill>
                  <a:srgbClr val="080C1A">
                    <a:alpha val="100000"/>
                  </a:srgbClr>
                </a:solidFill>
                <a:latin typeface="S-Core Dream 3 Light" pitchFamily="34" charset="0"/>
                <a:ea typeface="S-Core Dream 3 Light" pitchFamily="34" charset="-122"/>
                <a:cs typeface="S-Core Dream 3 Light" pitchFamily="34" charset="-120"/>
              </a:rPr>
              <a:t>서버개발</a:t>
            </a:r>
            <a:endParaRPr lang="en-US" sz="4900" dirty="0"/>
          </a:p>
        </p:txBody>
      </p:sp>
      <p:pic>
        <p:nvPicPr>
          <p:cNvPr id="25" name="Image 1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3953" y="7734300"/>
            <a:ext cx="1232054" cy="1079500"/>
          </a:xfrm>
          <a:prstGeom prst="rect">
            <a:avLst/>
          </a:prstGeom>
        </p:spPr>
      </p:pic>
      <p:pic>
        <p:nvPicPr>
          <p:cNvPr id="26" name="Image 2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73546" y="7581900"/>
            <a:ext cx="1257457" cy="1257300"/>
          </a:xfrm>
          <a:prstGeom prst="rect">
            <a:avLst/>
          </a:prstGeom>
        </p:spPr>
      </p:pic>
      <p:pic>
        <p:nvPicPr>
          <p:cNvPr id="27" name="Image 3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1218275" y="7591978"/>
            <a:ext cx="1168000" cy="1237144"/>
          </a:xfrm>
          <a:prstGeom prst="rect">
            <a:avLst/>
          </a:prstGeom>
        </p:spPr>
      </p:pic>
      <p:pic>
        <p:nvPicPr>
          <p:cNvPr id="28" name="Image 4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1799050" y="7656837"/>
            <a:ext cx="529156" cy="1107848"/>
          </a:xfrm>
          <a:prstGeom prst="rect">
            <a:avLst/>
          </a:prstGeom>
        </p:spPr>
      </p:pic>
      <p:pic>
        <p:nvPicPr>
          <p:cNvPr id="29" name="Image 5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1283581" y="7656818"/>
            <a:ext cx="515456" cy="1107868"/>
          </a:xfrm>
          <a:prstGeom prst="rect">
            <a:avLst/>
          </a:prstGeom>
        </p:spPr>
      </p:pic>
      <p:pic>
        <p:nvPicPr>
          <p:cNvPr id="30" name="Image 6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21439126" y="7697061"/>
            <a:ext cx="505589" cy="800625"/>
          </a:xfrm>
          <a:prstGeom prst="rect">
            <a:avLst/>
          </a:prstGeom>
        </p:spPr>
      </p:pic>
      <p:pic>
        <p:nvPicPr>
          <p:cNvPr id="31" name="Image 7" descr=" 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21799044" y="7697061"/>
            <a:ext cx="376502" cy="803022"/>
          </a:xfrm>
          <a:prstGeom prst="rect">
            <a:avLst/>
          </a:prstGeom>
        </p:spPr>
      </p:pic>
      <p:pic>
        <p:nvPicPr>
          <p:cNvPr id="32" name="Image 8" descr=" 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4496362" y="2933700"/>
            <a:ext cx="9653206" cy="9652000"/>
          </a:xfrm>
          <a:prstGeom prst="rect">
            <a:avLst/>
          </a:prstGeom>
        </p:spPr>
      </p:pic>
      <p:pic>
        <p:nvPicPr>
          <p:cNvPr id="33" name="Image 9" descr=" 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150569" y="7607300"/>
            <a:ext cx="1359070" cy="1346200"/>
          </a:xfrm>
          <a:prstGeom prst="rect">
            <a:avLst/>
          </a:prstGeom>
        </p:spPr>
      </p:pic>
      <p:pic>
        <p:nvPicPr>
          <p:cNvPr id="34" name="Image 10" descr=" 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18389306" y="7624485"/>
            <a:ext cx="881619" cy="841288"/>
          </a:xfrm>
          <a:prstGeom prst="rect">
            <a:avLst/>
          </a:prstGeom>
        </p:spPr>
      </p:pic>
      <p:pic>
        <p:nvPicPr>
          <p:cNvPr id="35" name="Image 11" descr=" 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8217177" y="8565153"/>
            <a:ext cx="1225871" cy="342061"/>
          </a:xfrm>
          <a:prstGeom prst="rect">
            <a:avLst/>
          </a:prstGeom>
        </p:spPr>
      </p:pic>
      <p:pic>
        <p:nvPicPr>
          <p:cNvPr id="36" name="Image 12" descr=" 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867708" y="7658100"/>
            <a:ext cx="1193949" cy="1181100"/>
          </a:xfrm>
          <a:prstGeom prst="rect">
            <a:avLst/>
          </a:prstGeom>
        </p:spPr>
      </p:pic>
      <p:pic>
        <p:nvPicPr>
          <p:cNvPr id="37" name="Image 13" descr=" 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17377676" y="8163939"/>
            <a:ext cx="174020" cy="172145"/>
          </a:xfrm>
          <a:prstGeom prst="rect">
            <a:avLst/>
          </a:prstGeom>
        </p:spPr>
      </p:pic>
      <p:pic>
        <p:nvPicPr>
          <p:cNvPr id="38" name="Image 14" descr=" 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xmlns="" r:embed="rId28"/>
              </a:ext>
            </a:extLst>
          </a:blip>
          <a:stretch>
            <a:fillRect/>
          </a:stretch>
        </p:blipFill>
        <p:spPr>
          <a:xfrm>
            <a:off x="16941704" y="8018420"/>
            <a:ext cx="1045958" cy="464893"/>
          </a:xfrm>
          <a:prstGeom prst="rect">
            <a:avLst/>
          </a:prstGeom>
        </p:spPr>
      </p:pic>
      <p:pic>
        <p:nvPicPr>
          <p:cNvPr id="39" name="Image 15" descr=" 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xmlns="" r:embed="rId30"/>
              </a:ext>
            </a:extLst>
          </a:blip>
          <a:stretch>
            <a:fillRect/>
          </a:stretch>
        </p:blipFill>
        <p:spPr>
          <a:xfrm>
            <a:off x="17129982" y="7786056"/>
            <a:ext cx="668713" cy="929160"/>
          </a:xfrm>
          <a:prstGeom prst="rect">
            <a:avLst/>
          </a:prstGeom>
        </p:spPr>
      </p:pic>
      <p:pic>
        <p:nvPicPr>
          <p:cNvPr id="40" name="Image 16" descr=" 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xmlns="" r:embed="rId32"/>
              </a:ext>
            </a:extLst>
          </a:blip>
          <a:stretch>
            <a:fillRect/>
          </a:stretch>
        </p:blipFill>
        <p:spPr>
          <a:xfrm>
            <a:off x="17130224" y="7786989"/>
            <a:ext cx="670207" cy="928588"/>
          </a:xfrm>
          <a:prstGeom prst="rect">
            <a:avLst/>
          </a:prstGeom>
        </p:spPr>
      </p:pic>
      <p:pic>
        <p:nvPicPr>
          <p:cNvPr id="41" name="Image 17" descr=" 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867708" y="10693400"/>
            <a:ext cx="2857857" cy="1752600"/>
          </a:xfrm>
          <a:prstGeom prst="rect">
            <a:avLst/>
          </a:prstGeom>
        </p:spPr>
      </p:pic>
      <p:pic>
        <p:nvPicPr>
          <p:cNvPr id="42" name="Image 18" descr=" 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7968926" y="11738767"/>
            <a:ext cx="623178" cy="702176"/>
          </a:xfrm>
          <a:prstGeom prst="rect">
            <a:avLst/>
          </a:prstGeom>
        </p:spPr>
      </p:pic>
      <p:pic>
        <p:nvPicPr>
          <p:cNvPr id="43" name="Image 19" descr=" 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19359136" y="11371063"/>
            <a:ext cx="117403" cy="134827"/>
          </a:xfrm>
          <a:prstGeom prst="rect">
            <a:avLst/>
          </a:prstGeom>
        </p:spPr>
      </p:pic>
      <p:pic>
        <p:nvPicPr>
          <p:cNvPr id="44" name="Image 20" descr=" 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7618628" y="11092875"/>
            <a:ext cx="608343" cy="693137"/>
          </a:xfrm>
          <a:prstGeom prst="rect">
            <a:avLst/>
          </a:prstGeom>
        </p:spPr>
      </p:pic>
      <p:pic>
        <p:nvPicPr>
          <p:cNvPr id="45" name="Image 21" descr=" 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7618628" y="11092875"/>
            <a:ext cx="608343" cy="693137"/>
          </a:xfrm>
          <a:prstGeom prst="rect">
            <a:avLst/>
          </a:prstGeom>
        </p:spPr>
      </p:pic>
      <p:pic>
        <p:nvPicPr>
          <p:cNvPr id="46" name="Image 22" descr=" 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7618628" y="11092875"/>
            <a:ext cx="608343" cy="6931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9433429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19433429" y="0"/>
            <a:ext cx="4953619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19331816" y="0"/>
            <a:ext cx="5055232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19331816" y="10071100"/>
            <a:ext cx="5055232" cy="36449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05200" y="11823700"/>
            <a:ext cx="2146568" cy="101600"/>
          </a:xfrm>
          <a:prstGeom prst="rect">
            <a:avLst/>
          </a:prstGeom>
        </p:spPr>
      </p:pic>
      <p:pic>
        <p:nvPicPr>
          <p:cNvPr id="7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316689" y="11231158"/>
            <a:ext cx="700547" cy="700460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2321048" y="11789958"/>
            <a:ext cx="700547" cy="70046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20614677" y="5892800"/>
            <a:ext cx="2997575" cy="3621209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0614677" y="5892800"/>
            <a:ext cx="2872267" cy="28719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 rot="21600000">
            <a:off x="20605885" y="8719909"/>
            <a:ext cx="3205740" cy="95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917" dirty="0">
                <a:solidFill>
                  <a:srgbClr val="080C1A">
                    <a:alpha val="100000"/>
                  </a:srgbClr>
                </a:solidFill>
                <a:latin typeface="S-Core Dream 5 Medium" pitchFamily="34" charset="0"/>
                <a:ea typeface="S-Core Dream 5 Medium" pitchFamily="34" charset="-122"/>
                <a:cs typeface="S-Core Dream 5 Medium" pitchFamily="34" charset="-120"/>
              </a:rPr>
              <a:t>코알라코딩</a:t>
            </a:r>
            <a:endParaRPr lang="en-US" sz="4917" dirty="0"/>
          </a:p>
        </p:txBody>
      </p:sp>
      <p:pic>
        <p:nvPicPr>
          <p:cNvPr id="12" name="Image 4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3372" y="1879600"/>
            <a:ext cx="3251606" cy="3251200"/>
          </a:xfrm>
          <a:prstGeom prst="rect">
            <a:avLst/>
          </a:prstGeom>
        </p:spPr>
      </p:pic>
      <p:pic>
        <p:nvPicPr>
          <p:cNvPr id="13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976597" y="2082800"/>
            <a:ext cx="2845156" cy="2844800"/>
          </a:xfrm>
          <a:prstGeom prst="rect">
            <a:avLst/>
          </a:prstGeom>
        </p:spPr>
      </p:pic>
      <p:pic>
        <p:nvPicPr>
          <p:cNvPr id="14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8725687" y="3372703"/>
            <a:ext cx="1875363" cy="1333432"/>
          </a:xfrm>
          <a:prstGeom prst="rect">
            <a:avLst/>
          </a:prstGeom>
        </p:spPr>
      </p:pic>
      <p:sp>
        <p:nvSpPr>
          <p:cNvPr id="15" name="Shape 6"/>
          <p:cNvSpPr/>
          <p:nvPr/>
        </p:nvSpPr>
        <p:spPr>
          <a:xfrm>
            <a:off x="0" y="5892800"/>
            <a:ext cx="19331816" cy="5029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7"/>
          <p:cNvSpPr/>
          <p:nvPr/>
        </p:nvSpPr>
        <p:spPr>
          <a:xfrm>
            <a:off x="4335474" y="5892800"/>
            <a:ext cx="11461573" cy="2633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3600" kern="0" spc="136" dirty="0">
                <a:solidFill>
                  <a:srgbClr val="000000">
                    <a:alpha val="100000"/>
                  </a:srgbClr>
                </a:solidFill>
                <a:latin typeface="S-Core Dream 2 ExtraLight" pitchFamily="34" charset="0"/>
                <a:ea typeface="S-Core Dream 2 ExtraLight" pitchFamily="34" charset="-122"/>
                <a:cs typeface="S-Core Dream 2 ExtraLight" pitchFamily="34" charset="-120"/>
              </a:rPr>
              <a:t>JAVASCRIPT</a:t>
            </a:r>
            <a:endParaRPr lang="en-US" sz="13600" dirty="0"/>
          </a:p>
        </p:txBody>
      </p:sp>
      <p:sp>
        <p:nvSpPr>
          <p:cNvPr id="17" name="Text 8"/>
          <p:cNvSpPr/>
          <p:nvPr/>
        </p:nvSpPr>
        <p:spPr>
          <a:xfrm>
            <a:off x="4748277" y="8128000"/>
            <a:ext cx="9835263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8400" kern="0" spc="368" dirty="0">
                <a:solidFill>
                  <a:srgbClr val="000000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해석과정</a:t>
            </a:r>
            <a:endParaRPr lang="en-US" sz="18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546168" y="889000"/>
            <a:ext cx="14759245" cy="12230100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546168" y="889000"/>
            <a:ext cx="14759245" cy="1120742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14671895" y="889000"/>
            <a:ext cx="633517" cy="1120742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68546" y="2311400"/>
            <a:ext cx="13133441" cy="104013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16804200" y="1778000"/>
            <a:ext cx="5614102" cy="1282700"/>
          </a:xfrm>
          <a:prstGeom prst="rect">
            <a:avLst/>
          </a:prstGeom>
          <a:solidFill>
            <a:srgbClr val="F7F6F9">
              <a:alpha val="100000"/>
            </a:srgbClr>
          </a:solidFill>
          <a:ln w="88900">
            <a:solidFill>
              <a:srgbClr val="1C96D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16905813" y="1778000"/>
            <a:ext cx="5715714" cy="158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080"/>
              </a:lnSpc>
              <a:buNone/>
            </a:pPr>
            <a:r>
              <a:rPr lang="en-US" sz="72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HTML 분석기</a:t>
            </a:r>
            <a:endParaRPr lang="en-US" sz="7200" dirty="0"/>
          </a:p>
        </p:txBody>
      </p:sp>
      <p:sp>
        <p:nvSpPr>
          <p:cNvPr id="9" name="Shape 6"/>
          <p:cNvSpPr/>
          <p:nvPr/>
        </p:nvSpPr>
        <p:spPr>
          <a:xfrm>
            <a:off x="16804200" y="4241800"/>
            <a:ext cx="4890111" cy="1282700"/>
          </a:xfrm>
          <a:prstGeom prst="rect">
            <a:avLst/>
          </a:prstGeom>
          <a:solidFill>
            <a:srgbClr val="F7F6F9">
              <a:alpha val="100000"/>
            </a:srgbClr>
          </a:solidFill>
          <a:ln w="88900">
            <a:solidFill>
              <a:srgbClr val="41873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16905813" y="4241800"/>
            <a:ext cx="4991724" cy="158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080"/>
              </a:lnSpc>
              <a:buNone/>
            </a:pPr>
            <a:r>
              <a:rPr lang="en-US" sz="72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CSS 분석기</a:t>
            </a:r>
            <a:endParaRPr lang="en-US" sz="7200" dirty="0"/>
          </a:p>
        </p:txBody>
      </p:sp>
      <p:sp>
        <p:nvSpPr>
          <p:cNvPr id="11" name="Shape 8"/>
          <p:cNvSpPr/>
          <p:nvPr/>
        </p:nvSpPr>
        <p:spPr>
          <a:xfrm>
            <a:off x="16804200" y="8851900"/>
            <a:ext cx="4204225" cy="1282700"/>
          </a:xfrm>
          <a:prstGeom prst="rect">
            <a:avLst/>
          </a:prstGeom>
          <a:solidFill>
            <a:srgbClr val="F7F6F9">
              <a:alpha val="100000"/>
            </a:srgbClr>
          </a:solidFill>
          <a:ln w="114300">
            <a:solidFill>
              <a:srgbClr val="C61A4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16905813" y="8851900"/>
            <a:ext cx="4305838" cy="158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080"/>
              </a:lnSpc>
              <a:buNone/>
            </a:pPr>
            <a:r>
              <a:rPr lang="en-US" sz="7200" dirty="0">
                <a:solidFill>
                  <a:srgbClr val="000000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JS 분석기</a:t>
            </a:r>
            <a:endParaRPr lang="en-US" sz="7200" dirty="0"/>
          </a:p>
        </p:txBody>
      </p:sp>
      <p:sp>
        <p:nvSpPr>
          <p:cNvPr id="13" name="Shape 10"/>
          <p:cNvSpPr/>
          <p:nvPr/>
        </p:nvSpPr>
        <p:spPr>
          <a:xfrm>
            <a:off x="1092337" y="4648200"/>
            <a:ext cx="6325391" cy="3022600"/>
          </a:xfrm>
          <a:prstGeom prst="rect">
            <a:avLst/>
          </a:prstGeom>
          <a:noFill/>
          <a:ln w="63500">
            <a:solidFill>
              <a:srgbClr val="54A044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1"/>
          <p:cNvSpPr/>
          <p:nvPr/>
        </p:nvSpPr>
        <p:spPr>
          <a:xfrm>
            <a:off x="1092337" y="9499600"/>
            <a:ext cx="9932641" cy="2476500"/>
          </a:xfrm>
          <a:prstGeom prst="rect">
            <a:avLst/>
          </a:prstGeom>
          <a:noFill/>
          <a:ln w="88900">
            <a:solidFill>
              <a:srgbClr val="A6120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5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468533" y="4883150"/>
            <a:ext cx="9284860" cy="1276350"/>
          </a:xfrm>
          <a:prstGeom prst="rect">
            <a:avLst/>
          </a:prstGeom>
        </p:spPr>
      </p:pic>
      <p:pic>
        <p:nvPicPr>
          <p:cNvPr id="16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075784" y="9493250"/>
            <a:ext cx="5677610" cy="1244600"/>
          </a:xfrm>
          <a:prstGeom prst="rect">
            <a:avLst/>
          </a:prstGeom>
        </p:spPr>
      </p:pic>
      <p:sp>
        <p:nvSpPr>
          <p:cNvPr id="17" name="Shape 12"/>
          <p:cNvSpPr/>
          <p:nvPr/>
        </p:nvSpPr>
        <p:spPr>
          <a:xfrm>
            <a:off x="4089911" y="2705100"/>
            <a:ext cx="177822" cy="177800"/>
          </a:xfrm>
          <a:prstGeom prst="ellipse">
            <a:avLst/>
          </a:prstGeom>
          <a:solidFill>
            <a:srgbClr val="1C96D4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8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318540" y="2419350"/>
            <a:ext cx="12434854" cy="3746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9433429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19433429" y="0"/>
            <a:ext cx="4953619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19331816" y="0"/>
            <a:ext cx="5055232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19331816" y="10071100"/>
            <a:ext cx="5055232" cy="36449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0805200" y="11823700"/>
            <a:ext cx="2146568" cy="101600"/>
          </a:xfrm>
          <a:prstGeom prst="rect">
            <a:avLst/>
          </a:prstGeom>
        </p:spPr>
      </p:pic>
      <p:pic>
        <p:nvPicPr>
          <p:cNvPr id="7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316689" y="11231159"/>
            <a:ext cx="700547" cy="700460"/>
          </a:xfrm>
          <a:prstGeom prst="rect">
            <a:avLst/>
          </a:prstGeom>
        </p:spPr>
      </p:pic>
      <p:pic>
        <p:nvPicPr>
          <p:cNvPr id="8" name="Image 2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2321048" y="11789959"/>
            <a:ext cx="700547" cy="70046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20411451" y="5892800"/>
            <a:ext cx="2997575" cy="3621209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3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20411451" y="5892800"/>
            <a:ext cx="2872267" cy="28719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 rot="21600000">
            <a:off x="20402659" y="8719911"/>
            <a:ext cx="3205740" cy="95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917" dirty="0">
                <a:solidFill>
                  <a:srgbClr val="080C1A">
                    <a:alpha val="100000"/>
                  </a:srgbClr>
                </a:solidFill>
                <a:latin typeface="S-Core Dream 5 Medium" pitchFamily="34" charset="0"/>
                <a:ea typeface="S-Core Dream 5 Medium" pitchFamily="34" charset="-122"/>
                <a:cs typeface="S-Core Dream 5 Medium" pitchFamily="34" charset="-120"/>
              </a:rPr>
              <a:t>코알라코딩</a:t>
            </a:r>
            <a:endParaRPr lang="en-US" sz="4917" dirty="0"/>
          </a:p>
        </p:txBody>
      </p:sp>
      <p:pic>
        <p:nvPicPr>
          <p:cNvPr id="12" name="Image 4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3372" y="1879600"/>
            <a:ext cx="3251606" cy="3251200"/>
          </a:xfrm>
          <a:prstGeom prst="rect">
            <a:avLst/>
          </a:prstGeom>
        </p:spPr>
      </p:pic>
      <p:pic>
        <p:nvPicPr>
          <p:cNvPr id="13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976597" y="2082800"/>
            <a:ext cx="2845156" cy="2844800"/>
          </a:xfrm>
          <a:prstGeom prst="rect">
            <a:avLst/>
          </a:prstGeom>
        </p:spPr>
      </p:pic>
      <p:pic>
        <p:nvPicPr>
          <p:cNvPr id="14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8725686" y="3372706"/>
            <a:ext cx="1875364" cy="1333432"/>
          </a:xfrm>
          <a:prstGeom prst="rect">
            <a:avLst/>
          </a:prstGeom>
        </p:spPr>
      </p:pic>
      <p:sp>
        <p:nvSpPr>
          <p:cNvPr id="15" name="Shape 6"/>
          <p:cNvSpPr/>
          <p:nvPr/>
        </p:nvSpPr>
        <p:spPr>
          <a:xfrm>
            <a:off x="0" y="5892800"/>
            <a:ext cx="19331816" cy="5029200"/>
          </a:xfrm>
          <a:prstGeom prst="rect">
            <a:avLst/>
          </a:prstGeom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7"/>
          <p:cNvSpPr/>
          <p:nvPr/>
        </p:nvSpPr>
        <p:spPr>
          <a:xfrm>
            <a:off x="4335474" y="5892800"/>
            <a:ext cx="11225091" cy="2633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3600" kern="0" spc="136" dirty="0">
                <a:solidFill>
                  <a:srgbClr val="000000">
                    <a:alpha val="100000"/>
                  </a:srgbClr>
                </a:solidFill>
                <a:latin typeface="S-Core Dream 2 ExtraLight" pitchFamily="34" charset="0"/>
                <a:ea typeface="S-Core Dream 2 ExtraLight" pitchFamily="34" charset="-122"/>
                <a:cs typeface="S-Core Dream 2 ExtraLight" pitchFamily="34" charset="-120"/>
              </a:rPr>
              <a:t>JAVASCRIPT</a:t>
            </a:r>
            <a:endParaRPr lang="en-US" sz="13600" dirty="0"/>
          </a:p>
        </p:txBody>
      </p:sp>
      <p:sp>
        <p:nvSpPr>
          <p:cNvPr id="17" name="Text 8"/>
          <p:cNvSpPr/>
          <p:nvPr/>
        </p:nvSpPr>
        <p:spPr>
          <a:xfrm>
            <a:off x="5885069" y="8128000"/>
            <a:ext cx="7561678" cy="357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8400" kern="0" spc="368" dirty="0">
                <a:solidFill>
                  <a:srgbClr val="000000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키워드</a:t>
            </a:r>
            <a:endParaRPr lang="en-US" sz="18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0796349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0796349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10694737" y="0"/>
            <a:ext cx="13692311" cy="13716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10694737" y="0"/>
            <a:ext cx="13692311" cy="3048000"/>
          </a:xfrm>
          <a:prstGeom prst="rect">
            <a:avLst/>
          </a:prstGeom>
          <a:noFill/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 rot="21600000">
            <a:off x="11054989" y="3840786"/>
            <a:ext cx="11533041" cy="655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9600" dirty="0">
                <a:solidFill>
                  <a:srgbClr val="080C1A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자바스크립트에서</a:t>
            </a:r>
            <a:endParaRPr lang="en-US" sz="9600" dirty="0"/>
          </a:p>
          <a:p>
            <a:pPr marL="0" indent="0" algn="l">
              <a:lnSpc>
                <a:spcPts val="14400"/>
              </a:lnSpc>
              <a:buNone/>
            </a:pPr>
            <a:r>
              <a:rPr lang="en-US" sz="9600" dirty="0">
                <a:solidFill>
                  <a:srgbClr val="080C1A">
                    <a:alpha val="100000"/>
                  </a:srgbClr>
                </a:solidFill>
                <a:latin typeface="S-Core Dream 4 Regular" pitchFamily="34" charset="0"/>
                <a:ea typeface="S-Core Dream 4 Regular" pitchFamily="34" charset="-122"/>
                <a:cs typeface="S-Core Dream 4 Regular" pitchFamily="34" charset="-120"/>
              </a:rPr>
              <a:t>사용중인 식별자</a:t>
            </a:r>
            <a:endParaRPr lang="en-US" sz="9600" dirty="0"/>
          </a:p>
        </p:txBody>
      </p:sp>
      <p:sp>
        <p:nvSpPr>
          <p:cNvPr id="7" name="Text 5"/>
          <p:cNvSpPr/>
          <p:nvPr/>
        </p:nvSpPr>
        <p:spPr>
          <a:xfrm>
            <a:off x="1397175" y="5156200"/>
            <a:ext cx="6875793" cy="217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1200" kern="0" spc="224" dirty="0">
                <a:solidFill>
                  <a:srgbClr val="080C1A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키워드란?</a:t>
            </a:r>
            <a:endParaRPr lang="en-US" sz="1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CD13A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546168" y="889000"/>
            <a:ext cx="17045530" cy="12230100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546168" y="889000"/>
            <a:ext cx="17045530" cy="1120742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16860049" y="889000"/>
            <a:ext cx="731653" cy="1120742"/>
          </a:xfrm>
          <a:prstGeom prst="rect">
            <a:avLst/>
          </a:prstGeom>
          <a:solidFill>
            <a:srgbClr val="FFFFFF">
              <a:alpha val="100000"/>
            </a:srgbClr>
          </a:solidFill>
          <a:ln w="101600">
            <a:solidFill>
              <a:srgbClr val="08081A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19255607" y="1727200"/>
            <a:ext cx="2756244" cy="25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0"/>
              </a:lnSpc>
              <a:buNone/>
            </a:pPr>
            <a:r>
              <a:rPr lang="en-US" sz="9600" dirty="0">
                <a:solidFill>
                  <a:srgbClr val="080C1A">
                    <a:alpha val="100000"/>
                  </a:srgbClr>
                </a:solidFill>
                <a:latin typeface="S-Core Dream 6 Bold" pitchFamily="34" charset="0"/>
                <a:ea typeface="S-Core Dream 6 Bold" pitchFamily="34" charset="-122"/>
                <a:cs typeface="S-Core Dream 6 Bold" pitchFamily="34" charset="-120"/>
              </a:rPr>
              <a:t>종류</a:t>
            </a:r>
            <a:endParaRPr lang="en-US" sz="9600" dirty="0"/>
          </a:p>
        </p:txBody>
      </p:sp>
      <p:sp>
        <p:nvSpPr>
          <p:cNvPr id="7" name="Text 5"/>
          <p:cNvSpPr/>
          <p:nvPr/>
        </p:nvSpPr>
        <p:spPr>
          <a:xfrm>
            <a:off x="-27549743" y="7340600"/>
            <a:ext cx="4462491" cy="170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8800" kern="0" spc="176" dirty="0">
                <a:solidFill>
                  <a:srgbClr val="000000">
                    <a:alpha val="100000"/>
                  </a:srgbClr>
                </a:solidFill>
                <a:latin typeface="S-Core Dream 3 Light" pitchFamily="34" charset="0"/>
                <a:ea typeface="S-Core Dream 3 Light" pitchFamily="34" charset="-122"/>
                <a:cs typeface="S-Core Dream 3 Light" pitchFamily="34" charset="-120"/>
              </a:rPr>
              <a:t>(예약어)</a:t>
            </a:r>
            <a:endParaRPr lang="en-US" sz="8800" dirty="0"/>
          </a:p>
        </p:txBody>
      </p:sp>
      <p:pic>
        <p:nvPicPr>
          <p:cNvPr id="8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613102" y="3162300"/>
            <a:ext cx="15902388" cy="9042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57</Words>
  <Application>Microsoft Office PowerPoint</Application>
  <PresentationFormat>사용자 지정</PresentationFormat>
  <Paragraphs>40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Pretendard SemiBold</vt:lpstr>
      <vt:lpstr>S-Core Dream 2 ExtraLight</vt:lpstr>
      <vt:lpstr>S-Core Dream 3 Light</vt:lpstr>
      <vt:lpstr>S-Core Dream 4 Regular</vt:lpstr>
      <vt:lpstr>S-Core Dream 5 Medium</vt:lpstr>
      <vt:lpstr>S-Core Dream 6 Bold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6</cp:revision>
  <dcterms:created xsi:type="dcterms:W3CDTF">2023-08-20T05:26:25Z</dcterms:created>
  <dcterms:modified xsi:type="dcterms:W3CDTF">2023-09-04T02:23:48Z</dcterms:modified>
</cp:coreProperties>
</file>